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8" r:id="rId5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0" autoAdjust="0"/>
    <p:restoredTop sz="94660"/>
  </p:normalViewPr>
  <p:slideViewPr>
    <p:cSldViewPr snapToObjects="1" showGuides="1">
      <p:cViewPr varScale="1">
        <p:scale>
          <a:sx n="20" d="100"/>
          <a:sy n="20" d="100"/>
        </p:scale>
        <p:origin x="2880" y="96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ior, juguete, tabla, pequeño&#10;&#10;El contenido generado por IA puede ser incorrecto.">
            <a:extLst>
              <a:ext uri="{FF2B5EF4-FFF2-40B4-BE49-F238E27FC236}">
                <a16:creationId xmlns:a16="http://schemas.microsoft.com/office/drawing/2014/main" id="{30FFA042-FA8B-30E7-401F-D7402B4E0B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62" y="-2269"/>
            <a:ext cx="13720961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202" y="744315"/>
            <a:ext cx="13715997" cy="4064531"/>
          </a:xfrm>
        </p:spPr>
        <p:txBody>
          <a:bodyPr>
            <a:normAutofit/>
          </a:bodyPr>
          <a:lstStyle/>
          <a:p>
            <a:r>
              <a:rPr lang="el-GR" sz="105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ΚΡΑΤΗΣΤΕ ΤΗ ΦΥΣΗ ΥΓΙΗ</a:t>
            </a:r>
            <a:r>
              <a:rPr lang="fr-FR" sz="105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,</a:t>
            </a:r>
            <a:br>
              <a:rPr lang="fr-FR" sz="96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</a:br>
            <a:r>
              <a:rPr lang="el-GR" sz="80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μη φέρνετε φυτά κατά την επιστροφή σας</a:t>
            </a:r>
            <a:endParaRPr lang="fr-FR" sz="10000" baseline="300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Roboto-regular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-203" y="20402499"/>
            <a:ext cx="13715997" cy="2078088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l-GR" sz="36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Για να φέρετε τη φύση σπίτι σας, κρατήστε την στις αναμνήσεις σας ή στη φωτογραφική σας μηχανή, όχι στις αποσκευές σας!</a:t>
            </a:r>
            <a:endParaRPr kumimoji="0" lang="fr-FR" sz="3600" b="0" i="0" u="none" strike="noStrike" kern="1200" cap="none" spc="0" normalizeH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Roboto-light"/>
            </a:endParaRPr>
          </a:p>
        </p:txBody>
      </p:sp>
    </p:spTree>
    <p:extLst>
      <p:ext uri="{BB962C8B-B14F-4D97-AF65-F5344CB8AC3E}">
        <p14:creationId xmlns:p14="http://schemas.microsoft.com/office/powerpoint/2010/main" val="21879238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74C519C-01BC-42C3-AC09-13E05B0D468E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E7AD9C90-2F68-4D45-85B8-4177606009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CE1BF94-FB45-4C1B-A273-8B4E09166329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37</Words>
  <Application>Microsoft Office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Thème Office</vt:lpstr>
      <vt:lpstr>ΚΡΑΤΗΣΤΕ ΤΗ ΦΥΣΗ ΥΓΙΗ, μη φέρνετε φυτά κατά την επιστροφή σας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16</cp:revision>
  <dcterms:created xsi:type="dcterms:W3CDTF">2023-07-20T13:19:27Z</dcterms:created>
  <dcterms:modified xsi:type="dcterms:W3CDTF">2025-04-25T10:03:36Z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